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0" r:id="rId3"/>
    <p:sldId id="258" r:id="rId4"/>
    <p:sldId id="259" r:id="rId5"/>
  </p:sldIdLst>
  <p:sldSz cx="10080625" cy="5670550"/>
  <p:notesSz cx="7772400" cy="10058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25" autoAdjust="0"/>
  </p:normalViewPr>
  <p:slideViewPr>
    <p:cSldViewPr>
      <p:cViewPr>
        <p:scale>
          <a:sx n="92" d="100"/>
          <a:sy n="92" d="100"/>
        </p:scale>
        <p:origin x="-264" y="-594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Θέση ημερομηνίας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Θέση υποσέλιδου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Θέση αριθμού διαφάνειας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B059B12-6431-4C02-94D1-200DD076856F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14879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 idx="2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Θέση κεφαλίδας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5DF16DF6-5B25-4D0B-A7F2-78311D5B0D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57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8874E8-7507-4B67-B8C9-8E233C51D9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9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92EF6E-0ACB-4532-9B52-37000B4767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1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446AC1-0233-4491-A94D-F20536D7D7E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3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F3CFA7-7974-446C-B4C5-884DEEB03A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20F2D3-BEAA-4D63-8E9D-845BFCEEFC1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0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CBD537-E527-4EBE-BF46-29C01B48B3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1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5DADED-616B-4F5E-B1AB-E1D64CA911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4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3FF65D-B4BF-4800-A22D-103A4A954BC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0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5959B7-3F0A-43B4-8516-638915107F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6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B871A4-081B-48BC-97EC-38E0D7453F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1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DAE02B-A39D-4105-A4B6-03D90EABDE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8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DAD0186-D3A1-4ED7-9DDD-BFCB55249BD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en-US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 idx="4294967295"/>
          </p:nvPr>
        </p:nvSpPr>
        <p:spPr>
          <a:xfrm>
            <a:off x="503999" y="193320"/>
            <a:ext cx="9071640" cy="1011959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>
                <a:latin typeface="Times New Roman" pitchFamily="18"/>
              </a:rPr>
              <a:t>Action plan for sustainable </a:t>
            </a:r>
            <a:br>
              <a:rPr lang="en-US" sz="3600">
                <a:latin typeface="Times New Roman" pitchFamily="18"/>
              </a:rPr>
            </a:br>
            <a:r>
              <a:rPr lang="en-US" sz="3600">
                <a:latin typeface="Times New Roman" pitchFamily="18"/>
              </a:rPr>
              <a:t>tourism water use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en-US" sz="2400" b="1" dirty="0">
                <a:latin typeface="Times New Roman" pitchFamily="18"/>
              </a:rPr>
              <a:t>Conclusions from the answers of the Tool : </a:t>
            </a:r>
            <a:r>
              <a:rPr lang="en-US" sz="2400" b="1" dirty="0" smtClean="0">
                <a:latin typeface="Times New Roman" pitchFamily="18"/>
              </a:rPr>
              <a:t>Public Authorities</a:t>
            </a:r>
            <a:endParaRPr lang="en-US" sz="2400" b="1" dirty="0">
              <a:latin typeface="Times New Roman" pitchFamily="18"/>
            </a:endParaRPr>
          </a:p>
          <a:p>
            <a:pPr lvl="0"/>
            <a:r>
              <a:rPr lang="en-US" sz="2000" dirty="0" smtClean="0">
                <a:latin typeface="Times New Roman" pitchFamily="18"/>
              </a:rPr>
              <a:t>Better acknowledgement of the insufficiency of water use of local and regional authorities, in order to identify the problem as one important issue for tourism and its development</a:t>
            </a:r>
          </a:p>
          <a:p>
            <a:pPr lvl="0"/>
            <a:r>
              <a:rPr lang="en-US" sz="2000" dirty="0" err="1" smtClean="0">
                <a:latin typeface="Times New Roman" pitchFamily="18"/>
              </a:rPr>
              <a:t>Sellection</a:t>
            </a:r>
            <a:r>
              <a:rPr lang="en-US" sz="2000" dirty="0" smtClean="0">
                <a:latin typeface="Times New Roman" pitchFamily="18"/>
              </a:rPr>
              <a:t> of information and data for the implementation of smart water technology in the Region of </a:t>
            </a:r>
            <a:r>
              <a:rPr lang="en-US" sz="2000" dirty="0" err="1" smtClean="0">
                <a:latin typeface="Times New Roman" pitchFamily="18"/>
              </a:rPr>
              <a:t>Sterea</a:t>
            </a:r>
            <a:r>
              <a:rPr lang="en-US" sz="2000" dirty="0" smtClean="0">
                <a:latin typeface="Times New Roman" pitchFamily="18"/>
              </a:rPr>
              <a:t> </a:t>
            </a:r>
            <a:r>
              <a:rPr lang="en-US" sz="2000" dirty="0" err="1" smtClean="0">
                <a:latin typeface="Times New Roman" pitchFamily="18"/>
              </a:rPr>
              <a:t>Ellada</a:t>
            </a:r>
            <a:endParaRPr lang="en-US" sz="2000" dirty="0" smtClean="0">
              <a:latin typeface="Times New Roman" pitchFamily="18"/>
            </a:endParaRPr>
          </a:p>
          <a:p>
            <a:pPr lvl="0"/>
            <a:r>
              <a:rPr lang="en-US" sz="2000" dirty="0" smtClean="0">
                <a:latin typeface="Times New Roman" pitchFamily="18"/>
              </a:rPr>
              <a:t>Dissemination of water usage data to SMEs that are involved in tourism sector</a:t>
            </a:r>
          </a:p>
          <a:p>
            <a:pPr lvl="0"/>
            <a:r>
              <a:rPr lang="en-US" sz="2000" dirty="0" smtClean="0">
                <a:latin typeface="Times New Roman" pitchFamily="18"/>
              </a:rPr>
              <a:t>Improvemen</a:t>
            </a:r>
            <a:r>
              <a:rPr lang="en-US" sz="1800" dirty="0" smtClean="0">
                <a:latin typeface="Times New Roman" pitchFamily="18"/>
              </a:rPr>
              <a:t>t on data collection concerning the indicators of tourism in Region of </a:t>
            </a:r>
            <a:r>
              <a:rPr lang="en-US" sz="1800" dirty="0" err="1" smtClean="0">
                <a:latin typeface="Times New Roman" pitchFamily="18"/>
              </a:rPr>
              <a:t>Sterea</a:t>
            </a:r>
            <a:r>
              <a:rPr lang="en-US" sz="1800" dirty="0" smtClean="0">
                <a:latin typeface="Times New Roman" pitchFamily="18"/>
              </a:rPr>
              <a:t> </a:t>
            </a:r>
            <a:r>
              <a:rPr lang="en-US" sz="1800" dirty="0" err="1" smtClean="0">
                <a:latin typeface="Times New Roman" pitchFamily="18"/>
              </a:rPr>
              <a:t>Ellada</a:t>
            </a:r>
            <a:endParaRPr lang="en-US" sz="1800" dirty="0" smtClean="0">
              <a:latin typeface="Times New Roman" pitchFamily="18"/>
            </a:endParaRPr>
          </a:p>
          <a:p>
            <a:pPr lvl="0"/>
            <a:endParaRPr lang="en-US" sz="2000" dirty="0">
              <a:latin typeface="Times New Roman" pitchFamily="18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22960" y="366119"/>
            <a:ext cx="1628639" cy="806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589879" y="226080"/>
            <a:ext cx="1975320" cy="915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 idx="4294967295"/>
          </p:nvPr>
        </p:nvSpPr>
        <p:spPr>
          <a:xfrm>
            <a:off x="503999" y="193320"/>
            <a:ext cx="9071640" cy="1011959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>
                <a:latin typeface="Times New Roman" pitchFamily="18"/>
              </a:rPr>
              <a:t>Action plan for sustainable </a:t>
            </a:r>
            <a:br>
              <a:rPr lang="en-US" sz="3600">
                <a:latin typeface="Times New Roman" pitchFamily="18"/>
              </a:rPr>
            </a:br>
            <a:r>
              <a:rPr lang="en-US" sz="3600">
                <a:latin typeface="Times New Roman" pitchFamily="18"/>
              </a:rPr>
              <a:t>tourism water use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en-US" sz="2400" b="1" dirty="0">
                <a:latin typeface="Times New Roman" pitchFamily="18"/>
              </a:rPr>
              <a:t>Conclusions from the answers of the Tool : SMEs</a:t>
            </a:r>
          </a:p>
          <a:p>
            <a:pPr lvl="0"/>
            <a:r>
              <a:rPr lang="en-US" sz="2200" dirty="0">
                <a:latin typeface="Times New Roman" pitchFamily="18"/>
              </a:rPr>
              <a:t>Connection to the Waste Water Treatment System</a:t>
            </a:r>
          </a:p>
          <a:p>
            <a:pPr lvl="0"/>
            <a:r>
              <a:rPr lang="en-US" sz="2200" dirty="0">
                <a:latin typeface="Times New Roman" pitchFamily="18"/>
              </a:rPr>
              <a:t>Installation of Water Use Monitoring System</a:t>
            </a:r>
          </a:p>
          <a:p>
            <a:pPr lvl="0"/>
            <a:r>
              <a:rPr lang="en-US" sz="2200" dirty="0">
                <a:latin typeface="Times New Roman" pitchFamily="18"/>
              </a:rPr>
              <a:t>Collection of rain water in their facilities</a:t>
            </a:r>
          </a:p>
          <a:p>
            <a:pPr lvl="0"/>
            <a:r>
              <a:rPr lang="en-US" sz="2200" dirty="0">
                <a:latin typeface="Times New Roman" pitchFamily="18"/>
              </a:rPr>
              <a:t>Improvement in the low flow water supply networks so as to save the water usage</a:t>
            </a:r>
          </a:p>
          <a:p>
            <a:pPr lvl="0"/>
            <a:r>
              <a:rPr lang="en-US" sz="2200" dirty="0">
                <a:latin typeface="Times New Roman" pitchFamily="18"/>
              </a:rPr>
              <a:t>Investment for the installation of recycling methods/mechanisms for the water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22960" y="366119"/>
            <a:ext cx="1628639" cy="806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589879" y="226080"/>
            <a:ext cx="1975320" cy="915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835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 idx="4294967295"/>
          </p:nvPr>
        </p:nvSpPr>
        <p:spPr>
          <a:xfrm>
            <a:off x="503999" y="193320"/>
            <a:ext cx="9071640" cy="1011959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>
                <a:latin typeface="Times New Roman" pitchFamily="18"/>
              </a:rPr>
              <a:t>Action plan for sustainable </a:t>
            </a:r>
            <a:br>
              <a:rPr lang="en-US" sz="3600">
                <a:latin typeface="Times New Roman" pitchFamily="18"/>
              </a:rPr>
            </a:br>
            <a:r>
              <a:rPr lang="en-US" sz="3600">
                <a:latin typeface="Times New Roman" pitchFamily="18"/>
              </a:rPr>
              <a:t>tourism water use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en-US" sz="2600" b="1" dirty="0">
                <a:latin typeface="Times New Roman" pitchFamily="18"/>
              </a:rPr>
              <a:t>Action Plan for the </a:t>
            </a:r>
            <a:r>
              <a:rPr lang="en-US" sz="2600" b="1">
                <a:latin typeface="Times New Roman" pitchFamily="18"/>
              </a:rPr>
              <a:t>Public </a:t>
            </a:r>
            <a:r>
              <a:rPr lang="en-US" sz="2600" b="1" smtClean="0">
                <a:latin typeface="Times New Roman" pitchFamily="18"/>
              </a:rPr>
              <a:t>Authorities</a:t>
            </a:r>
            <a:endParaRPr lang="en-US" sz="2600" smtClean="0">
              <a:latin typeface="Times New Roman" pitchFamily="18"/>
            </a:endParaRPr>
          </a:p>
          <a:p>
            <a:pPr lvl="0"/>
            <a:r>
              <a:rPr lang="en-US" sz="2600" dirty="0" smtClean="0">
                <a:latin typeface="Times New Roman" pitchFamily="18"/>
              </a:rPr>
              <a:t>Recognition </a:t>
            </a:r>
            <a:r>
              <a:rPr lang="en-US" sz="2600" dirty="0">
                <a:latin typeface="Times New Roman" pitchFamily="18"/>
              </a:rPr>
              <a:t>of the water loss problem by Public Authorities in order to improve the region’s tourism sector</a:t>
            </a:r>
          </a:p>
          <a:p>
            <a:pPr lvl="0"/>
            <a:r>
              <a:rPr lang="en-US" sz="2600" dirty="0">
                <a:latin typeface="Times New Roman" pitchFamily="18"/>
              </a:rPr>
              <a:t>Intensification of the Inspection for water leaks annually in more intervention areas  </a:t>
            </a:r>
          </a:p>
          <a:p>
            <a:pPr lvl="0"/>
            <a:endParaRPr lang="en-US" sz="2600" dirty="0">
              <a:latin typeface="Times New Roman" pitchFamily="18"/>
            </a:endParaRPr>
          </a:p>
          <a:p>
            <a:pPr lvl="0"/>
            <a:endParaRPr lang="en-US" sz="2600" dirty="0">
              <a:latin typeface="Times New Roman" pitchFamily="18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22960" y="366480"/>
            <a:ext cx="1628639" cy="806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590240" y="226080"/>
            <a:ext cx="1975320" cy="915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 idx="4294967295"/>
          </p:nvPr>
        </p:nvSpPr>
        <p:spPr>
          <a:xfrm>
            <a:off x="503999" y="193320"/>
            <a:ext cx="9071640" cy="1011959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>
                <a:latin typeface="Times New Roman" pitchFamily="18"/>
              </a:rPr>
              <a:t>Action plan for sustainable </a:t>
            </a:r>
            <a:br>
              <a:rPr lang="en-US" sz="3600">
                <a:latin typeface="Times New Roman" pitchFamily="18"/>
              </a:rPr>
            </a:br>
            <a:r>
              <a:rPr lang="en-US" sz="3600">
                <a:latin typeface="Times New Roman" pitchFamily="18"/>
              </a:rPr>
              <a:t>tourism water use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4294967295"/>
          </p:nvPr>
        </p:nvSpPr>
        <p:spPr>
          <a:xfrm>
            <a:off x="255240" y="1371599"/>
            <a:ext cx="9071640" cy="3566160"/>
          </a:xfrm>
        </p:spPr>
        <p:txBody>
          <a:bodyPr vert="horz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en-US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en-US" sz="2600" b="1" dirty="0">
                <a:latin typeface="Times New Roman" pitchFamily="18"/>
              </a:rPr>
              <a:t>Action Plan for SMEs</a:t>
            </a:r>
          </a:p>
          <a:p>
            <a:pPr lvl="0"/>
            <a:r>
              <a:rPr lang="en-US" sz="2600" dirty="0">
                <a:latin typeface="Times New Roman" pitchFamily="18"/>
              </a:rPr>
              <a:t>Motivation to </a:t>
            </a:r>
            <a:r>
              <a:rPr lang="en-US" sz="2600" dirty="0" err="1">
                <a:latin typeface="Times New Roman" pitchFamily="18"/>
              </a:rPr>
              <a:t>tourests</a:t>
            </a:r>
            <a:r>
              <a:rPr lang="en-US" sz="2600" dirty="0">
                <a:latin typeface="Times New Roman" pitchFamily="18"/>
              </a:rPr>
              <a:t> for less consumption of water in the tourism facilities (leaflets, tablets, </a:t>
            </a:r>
            <a:r>
              <a:rPr lang="en-US" sz="2600" dirty="0" err="1">
                <a:latin typeface="Times New Roman" pitchFamily="18"/>
              </a:rPr>
              <a:t>posters,sites</a:t>
            </a:r>
            <a:r>
              <a:rPr lang="en-US" sz="2600" dirty="0">
                <a:latin typeface="Times New Roman" pitchFamily="18"/>
              </a:rPr>
              <a:t>)</a:t>
            </a:r>
          </a:p>
          <a:p>
            <a:pPr lvl="0"/>
            <a:r>
              <a:rPr lang="en-US" sz="2600" dirty="0">
                <a:latin typeface="Times New Roman" pitchFamily="18"/>
              </a:rPr>
              <a:t>State subsidy in order to install water use monitoring systems as well as recycling methods/mechanisms, as these investments require a large cost of installation and maintenance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22960" y="366480"/>
            <a:ext cx="1628639" cy="806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590240" y="226080"/>
            <a:ext cx="1975320" cy="915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239</Words>
  <Application>Microsoft Office PowerPoint</Application>
  <PresentationFormat>Προσαρμογή</PresentationFormat>
  <Paragraphs>21</Paragraphs>
  <Slides>4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Default</vt:lpstr>
      <vt:lpstr>Action plan for sustainable  tourism water use</vt:lpstr>
      <vt:lpstr>Action plan for sustainable  tourism water use</vt:lpstr>
      <vt:lpstr>Action plan for sustainable  tourism water use</vt:lpstr>
      <vt:lpstr>Action plan for sustainable  tourism water 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for sustainable tourism water use</dc:title>
  <dc:creator>user</dc:creator>
  <cp:lastModifiedBy>Basiliki Karabaggeli</cp:lastModifiedBy>
  <cp:revision>13</cp:revision>
  <dcterms:created xsi:type="dcterms:W3CDTF">2017-10-20T23:41:18Z</dcterms:created>
  <dcterms:modified xsi:type="dcterms:W3CDTF">2020-09-01T08:28:15Z</dcterms:modified>
</cp:coreProperties>
</file>